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37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844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42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6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74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61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274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90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48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81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756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2206E-37A2-4411-934B-25DFDFDFC6B7}" type="datetimeFigureOut">
              <a:rPr lang="fi-FI" smtClean="0"/>
              <a:t>25.4.2024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D0CE0-1B5F-4038-B77F-DBA688F3F1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21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326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Seinäjoen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skneuvo3 kirjasto</dc:creator>
  <cp:lastModifiedBy>skneuvo3 kirjasto</cp:lastModifiedBy>
  <cp:revision>1</cp:revision>
  <dcterms:created xsi:type="dcterms:W3CDTF">2024-04-25T10:31:54Z</dcterms:created>
  <dcterms:modified xsi:type="dcterms:W3CDTF">2024-04-25T10:32:16Z</dcterms:modified>
</cp:coreProperties>
</file>